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6" r:id="rId3"/>
    <p:sldId id="268" r:id="rId4"/>
    <p:sldId id="269" r:id="rId5"/>
    <p:sldId id="270" r:id="rId6"/>
    <p:sldId id="271" r:id="rId7"/>
    <p:sldId id="257" r:id="rId8"/>
    <p:sldId id="258" r:id="rId9"/>
    <p:sldId id="267" r:id="rId10"/>
    <p:sldId id="272" r:id="rId11"/>
    <p:sldId id="259" r:id="rId12"/>
    <p:sldId id="260" r:id="rId13"/>
    <p:sldId id="261" r:id="rId14"/>
    <p:sldId id="274" r:id="rId15"/>
    <p:sldId id="277" r:id="rId16"/>
    <p:sldId id="273" r:id="rId17"/>
    <p:sldId id="262" r:id="rId18"/>
    <p:sldId id="263" r:id="rId19"/>
    <p:sldId id="264" r:id="rId20"/>
    <p:sldId id="265" r:id="rId21"/>
    <p:sldId id="266" r:id="rId22"/>
    <p:sldId id="275" r:id="rId23"/>
    <p:sldId id="279" r:id="rId2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2" d="100"/>
          <a:sy n="112" d="100"/>
        </p:scale>
        <p:origin x="-159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B6521A-CF97-4EB8-8C86-E52A507E790D}" type="datetimeFigureOut">
              <a:rPr lang="en-US"/>
              <a:pPr>
                <a:defRPr/>
              </a:pPr>
              <a:t>3/12/2015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952252-C48A-4267-9067-ACAAD9D4864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AE352C-91AD-4733-8C3E-86B654E110A4}" type="datetimeFigureOut">
              <a:rPr lang="en-US"/>
              <a:pPr>
                <a:defRPr/>
              </a:pPr>
              <a:t>3/12/2015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086D6D-81AB-4027-BC47-A749A7BA18A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D59E8E-5015-4F07-8EDE-4D274F435836}" type="datetimeFigureOut">
              <a:rPr lang="en-US"/>
              <a:pPr>
                <a:defRPr/>
              </a:pPr>
              <a:t>3/12/2015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6E2DB4-00FC-46AF-B492-48907828C64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191F2B-11D6-4A4F-8EC2-991A5B81A006}" type="datetimeFigureOut">
              <a:rPr lang="en-US"/>
              <a:pPr>
                <a:defRPr/>
              </a:pPr>
              <a:t>3/12/2015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2D9F92-4FA9-417A-88E7-E6AF6975A61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F847F7-1784-4EB6-9857-FC00DD544CEA}" type="datetimeFigureOut">
              <a:rPr lang="en-US"/>
              <a:pPr>
                <a:defRPr/>
              </a:pPr>
              <a:t>3/12/2015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DDFDBA-F799-4374-AE83-9F0DE5652CF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3C5665-FD58-4DB8-9553-0AA8A2A83E72}" type="datetimeFigureOut">
              <a:rPr lang="en-US"/>
              <a:pPr>
                <a:defRPr/>
              </a:pPr>
              <a:t>3/12/2015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0C0AA9-6A4C-4DF1-BD32-26CDE93737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DFDB2A-8D97-4F79-8C20-8C7BB081861E}" type="datetimeFigureOut">
              <a:rPr lang="en-US"/>
              <a:pPr>
                <a:defRPr/>
              </a:pPr>
              <a:t>3/12/2015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964B78-72F2-4169-A1CE-B5C5DC3F796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36B7F3-77E3-49EE-BE19-F4E8B3F707AC}" type="datetimeFigureOut">
              <a:rPr lang="en-US"/>
              <a:pPr>
                <a:defRPr/>
              </a:pPr>
              <a:t>3/12/2015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03D924-B7C6-47A4-B3D1-4FBDB2CB422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C7DFC0-A02D-49AF-9137-CD83B1DE6015}" type="datetimeFigureOut">
              <a:rPr lang="en-US"/>
              <a:pPr>
                <a:defRPr/>
              </a:pPr>
              <a:t>3/12/2015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DC8C8F-8931-4B68-856E-620BB75C61B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CB2027-1BC3-4397-A151-DE6652A61CF2}" type="datetimeFigureOut">
              <a:rPr lang="en-US"/>
              <a:pPr>
                <a:defRPr/>
              </a:pPr>
              <a:t>3/12/2015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3270CF-201D-42FE-8B85-BEB3158B6BF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835038-697A-4A41-8B67-157404DBE547}" type="datetimeFigureOut">
              <a:rPr lang="en-US"/>
              <a:pPr>
                <a:defRPr/>
              </a:pPr>
              <a:t>3/12/2015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BA49CA-261B-46EA-93A9-93DDFD11E18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DC45BA3-7CEF-4C5C-8C48-3B4107A734D9}" type="datetimeFigureOut">
              <a:rPr lang="en-US"/>
              <a:pPr>
                <a:defRPr/>
              </a:pPr>
              <a:t>3/12/2015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9663320-5A80-4D38-88AE-92237635C01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ctrTitle"/>
          </p:nvPr>
        </p:nvSpPr>
        <p:spPr>
          <a:xfrm>
            <a:off x="685800" y="1143000"/>
            <a:ext cx="7772400" cy="2209800"/>
          </a:xfrm>
        </p:spPr>
        <p:txBody>
          <a:bodyPr/>
          <a:lstStyle/>
          <a:p>
            <a:pPr eaLnBrk="1" hangingPunct="1"/>
            <a:r>
              <a:rPr lang="en-US" smtClean="0"/>
              <a:t>Consulting on Long Island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352800"/>
            <a:ext cx="6400800" cy="16764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dirty="0" smtClean="0"/>
              <a:t>… and New York City and New Jersey and Connecticut and Massachusetts and California and Maryland and…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020.bmp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" y="309563"/>
            <a:ext cx="9029700" cy="62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 descr="012.bmp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163" y="0"/>
            <a:ext cx="85756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 descr="013.BMP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36688" y="0"/>
            <a:ext cx="62706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014.bmp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6313" y="1285875"/>
            <a:ext cx="7191375" cy="428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 descr="015.bmp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0563" y="395288"/>
            <a:ext cx="7762875" cy="606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 descr="005.BMP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1371600"/>
            <a:ext cx="8001000" cy="420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 descr="010.bmp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50" y="681038"/>
            <a:ext cx="6286500" cy="549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011.bmp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5" y="1862138"/>
            <a:ext cx="8972550" cy="313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 descr="016.bmp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6363" y="1181100"/>
            <a:ext cx="6391275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 descr="001.BMP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68438"/>
            <a:ext cx="9144000" cy="392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 descr="002.BMP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68438"/>
            <a:ext cx="9144000" cy="392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 descr="003.BMP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68438"/>
            <a:ext cx="9144000" cy="392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 descr="018.bmp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7238" y="957263"/>
            <a:ext cx="7629525" cy="494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 descr="021.bmp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50" y="228600"/>
            <a:ext cx="9029700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 descr="017.bmp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90713" y="1733550"/>
            <a:ext cx="5362575" cy="3390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 descr="004.bmp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09588"/>
            <a:ext cx="9144000" cy="583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006.bmp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750" y="461963"/>
            <a:ext cx="7810500" cy="593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 descr="007.bmp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250" y="0"/>
            <a:ext cx="8191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3" descr="008.BMP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9600" y="457200"/>
            <a:ext cx="8196263" cy="5526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009.BMP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8" y="1890713"/>
            <a:ext cx="8772525" cy="307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 descr="019.bmp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42975" y="595313"/>
            <a:ext cx="7258050" cy="566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1676399"/>
          </a:xfrm>
        </p:spPr>
        <p:txBody>
          <a:bodyPr/>
          <a:lstStyle/>
          <a:p>
            <a:r>
              <a:rPr lang="en-US" sz="2000" dirty="0" smtClean="0"/>
              <a:t>https://www.ieeeusa.org/business/workshops/weitman2001.pdf</a:t>
            </a:r>
            <a:endParaRPr lang="en-US" sz="2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 </a:t>
            </a:r>
          </a:p>
          <a:p>
            <a:endParaRPr lang="en-US" dirty="0"/>
          </a:p>
        </p:txBody>
      </p:sp>
      <p:pic>
        <p:nvPicPr>
          <p:cNvPr id="4" name="Picture 3" descr="022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62137" y="2543175"/>
            <a:ext cx="5419725" cy="177165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26</Words>
  <Application>Microsoft Office PowerPoint</Application>
  <PresentationFormat>On-screen Show (4:3)</PresentationFormat>
  <Paragraphs>4</Paragraphs>
  <Slides>23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Office Theme</vt:lpstr>
      <vt:lpstr>Consulting on Long Island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https://www.ieeeusa.org/business/workshops/weitman2001.pdf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John</dc:creator>
  <cp:lastModifiedBy>John</cp:lastModifiedBy>
  <cp:revision>21</cp:revision>
  <dcterms:created xsi:type="dcterms:W3CDTF">2015-03-08T20:34:38Z</dcterms:created>
  <dcterms:modified xsi:type="dcterms:W3CDTF">2015-03-12T12:29:56Z</dcterms:modified>
</cp:coreProperties>
</file>